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F133-F4B9-40E9-8848-0659007974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1BAD9-FC76-4E4F-A4E4-BCDCD59B8545}"/>
              </a:ext>
            </a:extLst>
          </p:cNvPr>
          <p:cNvSpPr txBox="1"/>
          <p:nvPr/>
        </p:nvSpPr>
        <p:spPr>
          <a:xfrm>
            <a:off x="280670" y="72092"/>
            <a:ext cx="63373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Arial Nova Light" panose="020B0304020202020204" pitchFamily="34" charset="0"/>
              </a:rPr>
              <a:t>Graphics Transition Work:</a:t>
            </a:r>
          </a:p>
          <a:p>
            <a:endParaRPr lang="en-GB" sz="900">
              <a:latin typeface="Arial Nova Light" panose="020B0304020202020204" pitchFamily="34" charset="0"/>
            </a:endParaRPr>
          </a:p>
          <a:p>
            <a:r>
              <a:rPr lang="en-GB" b="1">
                <a:latin typeface="Arial Nova Light" panose="020B0304020202020204" pitchFamily="34" charset="0"/>
              </a:rPr>
              <a:t>Your UNIT 1 title is:</a:t>
            </a:r>
            <a:endParaRPr lang="en-GB"/>
          </a:p>
          <a:p>
            <a:r>
              <a:rPr lang="en-GB" sz="7200">
                <a:latin typeface="Alice in Wonderland" panose="02000500000000000000" pitchFamily="2" charset="0"/>
              </a:rPr>
              <a:t>WONDERLAN</a:t>
            </a:r>
            <a:r>
              <a:rPr lang="en-GB" sz="8000">
                <a:latin typeface="Alice in Wonderland" panose="02000500000000000000" pitchFamily="2" charset="0"/>
              </a:rPr>
              <a:t>D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6302A-9FBD-47DF-98DF-FE7F8D924AC2}"/>
              </a:ext>
            </a:extLst>
          </p:cNvPr>
          <p:cNvSpPr txBox="1"/>
          <p:nvPr/>
        </p:nvSpPr>
        <p:spPr>
          <a:xfrm>
            <a:off x="287765" y="1744136"/>
            <a:ext cx="63373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Arial Nova Light" panose="020B0304020202020204" pitchFamily="34" charset="0"/>
              </a:rPr>
              <a:t>TASKS TO COMPLETE: </a:t>
            </a:r>
          </a:p>
          <a:p>
            <a:endParaRPr lang="en-GB" sz="1200" b="1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>
                <a:solidFill>
                  <a:srgbClr val="000000"/>
                </a:solidFill>
                <a:latin typeface="Arial Nova Light" panose="020B0304020202020204" pitchFamily="34" charset="0"/>
              </a:rPr>
              <a:t>Watch one or more of the Alice in Wonderland films (Disney’s or Tim Burton’s) and record things that interest you from the film</a:t>
            </a:r>
            <a:br>
              <a:rPr lang="en-GB" sz="1200" b="1" i="1" u="sng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 Nova Light" panose="020B0304020202020204" pitchFamily="34" charset="0"/>
              </a:rPr>
              <a:t>You could make notes of parts of the film that have imagery you like, (e.g. roses, playing cards, tea party) and draw a few of these things in any media. You could also note down quotes or parts that are key in the film. </a:t>
            </a: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>
                <a:solidFill>
                  <a:srgbClr val="000000"/>
                </a:solidFill>
                <a:latin typeface="Arial Nova Light" panose="020B0304020202020204" pitchFamily="34" charset="0"/>
              </a:rPr>
              <a:t>Create a title page for the project. </a:t>
            </a:r>
            <a:br>
              <a:rPr lang="en-GB" sz="1200" b="1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 i="1">
                <a:solidFill>
                  <a:srgbClr val="000000"/>
                </a:solidFill>
                <a:latin typeface="Arial Nova Light" panose="020B0304020202020204" pitchFamily="34" charset="0"/>
              </a:rPr>
              <a:t>Either do this on A3 paper ready to stick into your sketchbook, or if you already have one, complete it on the first page. </a:t>
            </a:r>
            <a:br>
              <a:rPr lang="en-GB" sz="120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 Nova Light" panose="020B0304020202020204" pitchFamily="34" charset="0"/>
              </a:rPr>
              <a:t>The information you need on your title page is ‘Wonderland’ ‘Unit 1’ and ‘Your Name’</a:t>
            </a:r>
            <a:br>
              <a:rPr lang="en-GB" sz="120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 Nova Light" panose="020B0304020202020204" pitchFamily="34" charset="0"/>
              </a:rPr>
              <a:t>Use this as a way to express your creativity, there are no restrictions on how the title page should look and you can do drawings, collage, a digital based design, whatever you like! But I would like it to reflect what you like doing in your work. It shouldn’t just be an image off the internet!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6C44D-D5C0-431C-83EF-B1CD30E12AA5}"/>
              </a:ext>
            </a:extLst>
          </p:cNvPr>
          <p:cNvSpPr txBox="1"/>
          <p:nvPr/>
        </p:nvSpPr>
        <p:spPr>
          <a:xfrm>
            <a:off x="207010" y="8693146"/>
            <a:ext cx="64109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Arial Nova" panose="020B0504020202020204" pitchFamily="34" charset="0"/>
              </a:rPr>
              <a:t>EQUIPMENT LIST</a:t>
            </a:r>
          </a:p>
          <a:p>
            <a:r>
              <a:rPr lang="en-GB" sz="1200" b="1">
                <a:latin typeface="Arial Nova" panose="020B0504020202020204" pitchFamily="34" charset="0"/>
              </a:rPr>
              <a:t>In order to study Graphic Communication you will need:</a:t>
            </a:r>
          </a:p>
          <a:p>
            <a:r>
              <a:rPr lang="en-GB" sz="1200">
                <a:latin typeface="Arial Nova" panose="020B0504020202020204" pitchFamily="34" charset="0"/>
              </a:rPr>
              <a:t>A3 Sketchbook, Sketching Pencils, Colouring pencils, Fineliner pens, Good quality felt tips. </a:t>
            </a:r>
          </a:p>
          <a:p>
            <a:r>
              <a:rPr lang="en-GB" sz="1200" u="sng">
                <a:latin typeface="Arial Nova" panose="020B0504020202020204" pitchFamily="34" charset="0"/>
              </a:rPr>
              <a:t>Please have these for your first lesson in September.  </a:t>
            </a:r>
          </a:p>
        </p:txBody>
      </p:sp>
      <p:pic>
        <p:nvPicPr>
          <p:cNvPr id="1026" name="Picture 2" descr="Lori Andrews | Facebook | Alice in wonderland book, Gcse art sketchbook,  Alice in wonderland">
            <a:extLst>
              <a:ext uri="{FF2B5EF4-FFF2-40B4-BE49-F238E27FC236}">
                <a16:creationId xmlns:a16="http://schemas.microsoft.com/office/drawing/2014/main" id="{9BEFEBB8-CDCC-4BAC-8EE1-704EDB231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9363" r="3555" b="20193"/>
          <a:stretch/>
        </p:blipFill>
        <p:spPr bwMode="auto">
          <a:xfrm>
            <a:off x="537950" y="3343004"/>
            <a:ext cx="3161483" cy="15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etchbook Pages on Behance">
            <a:extLst>
              <a:ext uri="{FF2B5EF4-FFF2-40B4-BE49-F238E27FC236}">
                <a16:creationId xmlns:a16="http://schemas.microsoft.com/office/drawing/2014/main" id="{1AC1E904-FA12-4ABF-86F5-550F0291A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5759" r="3973" b="5920"/>
          <a:stretch/>
        </p:blipFill>
        <p:spPr bwMode="auto">
          <a:xfrm>
            <a:off x="3826664" y="3357857"/>
            <a:ext cx="2331720" cy="15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arching Alice in Wonderland | Painting, Illustration, País de las  maravillas">
            <a:extLst>
              <a:ext uri="{FF2B5EF4-FFF2-40B4-BE49-F238E27FC236}">
                <a16:creationId xmlns:a16="http://schemas.microsoft.com/office/drawing/2014/main" id="{8D2BABDB-8027-42EF-8403-78620C406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3461" r="50000" b="1734"/>
          <a:stretch/>
        </p:blipFill>
        <p:spPr bwMode="auto">
          <a:xfrm>
            <a:off x="1249486" y="6647738"/>
            <a:ext cx="1318025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ED10A-E20F-40CF-AFB5-6BE421F56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9" t="7150" r="9032" b="6051"/>
          <a:stretch/>
        </p:blipFill>
        <p:spPr>
          <a:xfrm>
            <a:off x="2625989" y="6647738"/>
            <a:ext cx="1406744" cy="1901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2EFED-7FA9-4826-A61A-545D2251A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081" y="6630846"/>
            <a:ext cx="1071266" cy="1901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D7EDF-B9BA-48F1-BF03-10545AA1B2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416"/>
          <a:stretch/>
        </p:blipFill>
        <p:spPr>
          <a:xfrm>
            <a:off x="5183675" y="6647738"/>
            <a:ext cx="1515413" cy="188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EC502-3241-4833-B0D9-0BFDDAEA4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30" y="6647736"/>
            <a:ext cx="950977" cy="19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866b14-65c0-440b-8228-4d9d484c8aac">
      <Terms xmlns="http://schemas.microsoft.com/office/infopath/2007/PartnerControls"/>
    </lcf76f155ced4ddcb4097134ff3c332f>
    <TaxCatchAll xmlns="f5dc830f-a5a2-437f-8cc0-93b68769c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68EB09F04AF24B9DB9A5924BB29597" ma:contentTypeVersion="19" ma:contentTypeDescription="Create a new document." ma:contentTypeScope="" ma:versionID="3fbd44e140616f04077059f651325196">
  <xsd:schema xmlns:xsd="http://www.w3.org/2001/XMLSchema" xmlns:xs="http://www.w3.org/2001/XMLSchema" xmlns:p="http://schemas.microsoft.com/office/2006/metadata/properties" xmlns:ns2="95866b14-65c0-440b-8228-4d9d484c8aac" xmlns:ns3="f5dc830f-a5a2-437f-8cc0-93b68769c2a5" targetNamespace="http://schemas.microsoft.com/office/2006/metadata/properties" ma:root="true" ma:fieldsID="9a21b631b69ad507872cb14bb4cdab5b" ns2:_="" ns3:_="">
    <xsd:import namespace="95866b14-65c0-440b-8228-4d9d484c8aac"/>
    <xsd:import namespace="f5dc830f-a5a2-437f-8cc0-93b68769c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66b14-65c0-440b-8228-4d9d484c8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6d2ed7-f63d-4f59-ab78-525ab06bc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c830f-a5a2-437f-8cc0-93b68769c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1c6359-4807-4ee6-b7d5-08d50eb011c6}" ma:internalName="TaxCatchAll" ma:showField="CatchAllData" ma:web="f5dc830f-a5a2-437f-8cc0-93b68769c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41BB1-0C4E-4D03-9B83-A39569C8C4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70A12-A580-4C3E-8BA1-C7CF51B7DF21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5dc830f-a5a2-437f-8cc0-93b68769c2a5"/>
    <ds:schemaRef ds:uri="http://purl.org/dc/terms/"/>
    <ds:schemaRef ds:uri="95866b14-65c0-440b-8228-4d9d484c8a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31B219-4A60-4281-8F0E-EB218B2F28C5}">
  <ds:schemaRefs>
    <ds:schemaRef ds:uri="95866b14-65c0-440b-8228-4d9d484c8aac"/>
    <ds:schemaRef ds:uri="f5dc830f-a5a2-437f-8cc0-93b68769c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Alice in Wonderland</vt:lpstr>
      <vt:lpstr>Arial</vt:lpstr>
      <vt:lpstr>Arial Nova</vt:lpstr>
      <vt:lpstr>Arial Nova Light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Rainey C</dc:creator>
  <cp:lastModifiedBy>Stanborough S</cp:lastModifiedBy>
  <cp:revision>1</cp:revision>
  <dcterms:created xsi:type="dcterms:W3CDTF">2023-06-20T15:15:56Z</dcterms:created>
  <dcterms:modified xsi:type="dcterms:W3CDTF">2025-06-17T08:34:05Z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0x0101007E68EB09F04AF24B9DB9A5924BB29597</vt:lpwstr>
  </property>
  <property fmtid="{D5CDD505-2E9C-101B-9397-08002B2CF9AE}" pid="3" name="MediaServiceImageTags">
    <vt:lpwstr/>
  </property>
</Properties>
</file>